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7" r:id="rId2"/>
    <p:sldId id="267" r:id="rId3"/>
    <p:sldId id="258" r:id="rId4"/>
    <p:sldId id="260" r:id="rId5"/>
    <p:sldId id="262" r:id="rId6"/>
    <p:sldId id="261" r:id="rId7"/>
    <p:sldId id="265" r:id="rId8"/>
    <p:sldId id="268" r:id="rId9"/>
    <p:sldId id="263" r:id="rId10"/>
    <p:sldId id="269" r:id="rId11"/>
    <p:sldId id="264" r:id="rId12"/>
    <p:sldId id="266" r:id="rId13"/>
  </p:sldIdLst>
  <p:sldSz cx="9144000" cy="5143500" type="screen16x9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161" d="100"/>
          <a:sy n="161" d="100"/>
        </p:scale>
        <p:origin x="156" y="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921BC-85A8-45F5-85A8-3ADA8388E9C6}" type="datetimeFigureOut">
              <a:rPr lang="nl-NL" smtClean="0"/>
              <a:t>27-10-2021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13A0E-3AFC-4C11-8088-86E21F301C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91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2934C7-99E0-4C17-B763-7AAD8FB80655}" type="datetime1">
              <a:rPr lang="de-DE" altLang="nl-NL"/>
              <a:pPr/>
              <a:t>27.10.2021</a:t>
            </a:fld>
            <a:endParaRPr lang="de-DE" altLang="nl-NL"/>
          </a:p>
        </p:txBody>
      </p:sp>
    </p:spTree>
    <p:extLst>
      <p:ext uri="{BB962C8B-B14F-4D97-AF65-F5344CB8AC3E}">
        <p14:creationId xmlns:p14="http://schemas.microsoft.com/office/powerpoint/2010/main" val="944655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D3C86F-C794-43D7-BFD0-06AC0D5AEBB1}" type="datetime1">
              <a:rPr lang="de-DE" altLang="nl-NL"/>
              <a:pPr/>
              <a:t>27.10.2021</a:t>
            </a:fld>
            <a:endParaRPr lang="de-DE" altLang="nl-NL"/>
          </a:p>
        </p:txBody>
      </p:sp>
    </p:spTree>
    <p:extLst>
      <p:ext uri="{BB962C8B-B14F-4D97-AF65-F5344CB8AC3E}">
        <p14:creationId xmlns:p14="http://schemas.microsoft.com/office/powerpoint/2010/main" val="1812374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900112"/>
            <a:ext cx="4038600" cy="35302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353021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C917C5-5161-4FCE-AAA4-30EB2FA37EDA}" type="datetime1">
              <a:rPr lang="de-DE" altLang="nl-NL"/>
              <a:pPr/>
              <a:t>27.10.2021</a:t>
            </a:fld>
            <a:endParaRPr lang="de-DE" altLang="nl-NL"/>
          </a:p>
        </p:txBody>
      </p:sp>
    </p:spTree>
    <p:extLst>
      <p:ext uri="{BB962C8B-B14F-4D97-AF65-F5344CB8AC3E}">
        <p14:creationId xmlns:p14="http://schemas.microsoft.com/office/powerpoint/2010/main" val="3698781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nl-NL" dirty="0"/>
              <a:t>Mastertitelformat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nl-NL" dirty="0"/>
              <a:t>Mastertextformat bearbeiten</a:t>
            </a:r>
          </a:p>
          <a:p>
            <a:pPr lvl="1"/>
            <a:r>
              <a:rPr lang="de-DE" altLang="nl-NL" dirty="0"/>
              <a:t>Zweite Ebene</a:t>
            </a:r>
          </a:p>
          <a:p>
            <a:pPr lvl="2"/>
            <a:r>
              <a:rPr lang="de-DE" altLang="nl-NL" dirty="0"/>
              <a:t>Dritte Ebene</a:t>
            </a:r>
          </a:p>
          <a:p>
            <a:pPr lvl="3"/>
            <a:r>
              <a:rPr lang="de-DE" altLang="nl-NL" dirty="0"/>
              <a:t>Vierte Ebene</a:t>
            </a:r>
          </a:p>
          <a:p>
            <a:pPr lvl="4"/>
            <a:r>
              <a:rPr lang="de-DE" altLang="nl-NL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9742D37-AE86-4D20-845D-BFA62157D770}" type="datetime1">
              <a:rPr lang="de-DE" altLang="nl-NL" smtClean="0"/>
              <a:pPr/>
              <a:t>27.10.2021</a:t>
            </a:fld>
            <a:endParaRPr lang="de-DE" alt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0" i="0" kern="1200" cap="none" baseline="0">
          <a:solidFill>
            <a:schemeClr val="bg1"/>
          </a:solidFill>
          <a:latin typeface="Arial" panose="020B0604020202020204" pitchFamily="34" charset="0"/>
          <a:ea typeface="ＭＳ Ｐゴシック" pitchFamily="-1" charset="-128"/>
          <a:cs typeface="Arial" panose="020B0604020202020204" pitchFamily="34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ＭＳ Ｐゴシック" pitchFamily="-1" charset="-128"/>
          <a:cs typeface="Arial" panose="020B0604020202020204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ＭＳ Ｐゴシック" pitchFamily="-1" charset="-128"/>
          <a:cs typeface="Arial" panose="020B0604020202020204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ＭＳ Ｐゴシック" pitchFamily="-1" charset="-128"/>
          <a:cs typeface="Arial" panose="020B0604020202020204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ＭＳ Ｐゴシック" pitchFamily="-1" charset="-128"/>
          <a:cs typeface="Arial" panose="020B0604020202020204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ＭＳ Ｐゴシック" pitchFamily="-1" charset="-128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uimtelijkeplannen.n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8CE91-6429-45B3-81F9-8C10C1D8D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102519"/>
          </a:xfrm>
        </p:spPr>
        <p:txBody>
          <a:bodyPr/>
          <a:lstStyle/>
          <a:p>
            <a:r>
              <a:rPr lang="nl-NL" sz="4000" dirty="0"/>
              <a:t>Ontwerpbestemmingsplan “Buitengebied Berkelland 2020”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0411FB1-E861-4CF9-8F8A-4EB92A312A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De hoofdlijnen</a:t>
            </a:r>
          </a:p>
        </p:txBody>
      </p:sp>
    </p:spTree>
    <p:extLst>
      <p:ext uri="{BB962C8B-B14F-4D97-AF65-F5344CB8AC3E}">
        <p14:creationId xmlns:p14="http://schemas.microsoft.com/office/powerpoint/2010/main" val="2685856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8C8750-69DC-492D-952F-1C06CF712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Stikstofregeling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5A2542-6EE8-4E98-8A6B-3BE3528D5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Aangevuld n.a.v. nieuwe wetgeving (Wet stikstofreductie en natuurverbetering);</a:t>
            </a:r>
          </a:p>
          <a:p>
            <a:r>
              <a:rPr lang="nl-NL" dirty="0"/>
              <a:t>Overzicht </a:t>
            </a:r>
            <a:r>
              <a:rPr lang="nl-NL" dirty="0" err="1"/>
              <a:t>Nbw</a:t>
            </a:r>
            <a:r>
              <a:rPr lang="nl-NL" dirty="0"/>
              <a:t>/</a:t>
            </a:r>
            <a:r>
              <a:rPr lang="nl-NL" dirty="0" err="1"/>
              <a:t>Wnb</a:t>
            </a:r>
            <a:r>
              <a:rPr lang="nl-NL" dirty="0"/>
              <a:t>-toestemmingen:</a:t>
            </a:r>
          </a:p>
          <a:p>
            <a:pPr marL="0" indent="0">
              <a:buNone/>
            </a:pPr>
            <a:r>
              <a:rPr lang="nl-NL" dirty="0"/>
              <a:t>    - géén PAS-vergunningen/meldingen;</a:t>
            </a:r>
          </a:p>
          <a:p>
            <a:pPr marL="0" indent="0">
              <a:buNone/>
            </a:pPr>
            <a:r>
              <a:rPr lang="nl-NL" dirty="0"/>
              <a:t>    - géén ‘</a:t>
            </a:r>
            <a:r>
              <a:rPr lang="nl-NL" dirty="0" err="1"/>
              <a:t>Logtsebaan</a:t>
            </a:r>
            <a:r>
              <a:rPr lang="nl-NL" dirty="0"/>
              <a:t>’-besluiten (zgn.</a:t>
            </a:r>
          </a:p>
          <a:p>
            <a:pPr marL="0" indent="0">
              <a:buNone/>
            </a:pPr>
            <a:r>
              <a:rPr lang="nl-NL" dirty="0"/>
              <a:t>	  positieve weigeringen verg/</a:t>
            </a:r>
            <a:r>
              <a:rPr lang="nl-NL" dirty="0" err="1"/>
              <a:t>vvgb</a:t>
            </a:r>
            <a:r>
              <a:rPr lang="nl-N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67223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6853B6-D2D4-483D-A126-100A119F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Procedure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E075EB8-4DDE-44E7-95F9-ADC1AA70E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Ter inzage tot en met 24 </a:t>
            </a:r>
            <a:r>
              <a:rPr lang="nl-NL"/>
              <a:t>november 2021</a:t>
            </a:r>
            <a:endParaRPr lang="nl-NL" dirty="0"/>
          </a:p>
          <a:p>
            <a:r>
              <a:rPr lang="nl-NL" dirty="0"/>
              <a:t>Zienswijzen schriftelijk indienen</a:t>
            </a:r>
          </a:p>
          <a:p>
            <a:r>
              <a:rPr lang="nl-NL" dirty="0"/>
              <a:t>Vaststelling begin 2022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1284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CF37D1-D3A2-4E83-981D-7C23AAA03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link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B3911A-122A-47C9-AE20-C1223BD14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‘Ruimtelijke plannen’: </a:t>
            </a:r>
            <a:r>
              <a:rPr lang="nl-NL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https://www.ruimtelijkeplannen.nl/</a:t>
            </a:r>
            <a:endParaRPr lang="nl-NL" dirty="0"/>
          </a:p>
          <a:p>
            <a:endParaRPr lang="nl-NL" sz="3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80037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F2178B-5313-4ECD-97A5-1C6333217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Vorig jaar…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4F972A-5FC7-4F5A-86CE-B65E330D5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Ter inzage legging voorontwerp 29 okt. t/m 23 dec. 2020</a:t>
            </a:r>
          </a:p>
          <a:p>
            <a:r>
              <a:rPr lang="nl-NL" dirty="0"/>
              <a:t>20 november 2020 teams-bijeenkomst LTO</a:t>
            </a:r>
          </a:p>
          <a:p>
            <a:r>
              <a:rPr lang="nl-NL" dirty="0"/>
              <a:t>344 inspraakreactie / adviezen vooroverleg / advies Commissie MER</a:t>
            </a:r>
          </a:p>
        </p:txBody>
      </p:sp>
    </p:spTree>
    <p:extLst>
      <p:ext uri="{BB962C8B-B14F-4D97-AF65-F5344CB8AC3E}">
        <p14:creationId xmlns:p14="http://schemas.microsoft.com/office/powerpoint/2010/main" val="4170654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A957CF-B4ED-4124-93B0-51EF0C6DF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Doelstellingen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0E493F-C724-41E1-80BB-C8831705C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harmoniseren</a:t>
            </a:r>
          </a:p>
          <a:p>
            <a:r>
              <a:rPr lang="nl-NL" dirty="0"/>
              <a:t>actualiseren</a:t>
            </a:r>
          </a:p>
          <a:p>
            <a:r>
              <a:rPr lang="nl-NL" dirty="0"/>
              <a:t>digitaliseren</a:t>
            </a:r>
          </a:p>
          <a:p>
            <a:r>
              <a:rPr lang="nl-NL" dirty="0"/>
              <a:t>flexibiliteit (NB: binnen wettelijke kaders)</a:t>
            </a:r>
          </a:p>
          <a:p>
            <a:r>
              <a:rPr lang="nl-NL" dirty="0"/>
              <a:t>voordat de Omgevingswet in werking treedt: </a:t>
            </a:r>
            <a:r>
              <a:rPr lang="nl-NL" u="sng" dirty="0"/>
              <a:t>gelukt !</a:t>
            </a:r>
          </a:p>
        </p:txBody>
      </p:sp>
    </p:spTree>
    <p:extLst>
      <p:ext uri="{BB962C8B-B14F-4D97-AF65-F5344CB8AC3E}">
        <p14:creationId xmlns:p14="http://schemas.microsoft.com/office/powerpoint/2010/main" val="1970825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F17BE7-2FB1-4815-BD0E-306891661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Bestemmingen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DC51030-677F-4788-89BD-B61CF6136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3 agrarische gebiedsbestemmingen (‘Agrarisch’, ‘AW-L’ en ‘AW-NL’)</a:t>
            </a:r>
          </a:p>
          <a:p>
            <a:r>
              <a:rPr lang="nl-NL" dirty="0"/>
              <a:t>3 groene bestemmingen (‘Natuur’, ‘Bos’ en ‘G-L’)</a:t>
            </a:r>
          </a:p>
          <a:p>
            <a:r>
              <a:rPr lang="nl-NL" dirty="0"/>
              <a:t>andere specifieke bestemmingen</a:t>
            </a:r>
          </a:p>
          <a:p>
            <a:r>
              <a:rPr lang="nl-NL" dirty="0"/>
              <a:t>archeologische dubbelbestemmingen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2787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D4B0E2-EAEC-4FC4-B246-459247E6C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Algemeen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F0F9C9-5BDD-42B5-B733-FA4D07DE4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(</a:t>
            </a:r>
            <a:r>
              <a:rPr lang="nl-NL" dirty="0" err="1"/>
              <a:t>bedrijfs</a:t>
            </a:r>
            <a:r>
              <a:rPr lang="nl-NL" dirty="0"/>
              <a:t>)woningsplitsing</a:t>
            </a:r>
          </a:p>
          <a:p>
            <a:r>
              <a:rPr lang="nl-NL" dirty="0"/>
              <a:t>Functieverandering</a:t>
            </a:r>
          </a:p>
          <a:p>
            <a:pPr marL="0" indent="0">
              <a:buNone/>
            </a:pPr>
            <a:r>
              <a:rPr lang="nl-NL" sz="2400" dirty="0"/>
              <a:t>   -  nevenfunctie</a:t>
            </a:r>
          </a:p>
          <a:p>
            <a:pPr marL="0" indent="0">
              <a:buNone/>
            </a:pPr>
            <a:r>
              <a:rPr lang="nl-NL" sz="2400" dirty="0"/>
              <a:t>   -  hoofdfunctie</a:t>
            </a:r>
          </a:p>
          <a:p>
            <a:r>
              <a:rPr lang="nl-NL" dirty="0"/>
              <a:t>windturbines op/</a:t>
            </a:r>
            <a:r>
              <a:rPr lang="nl-NL" u="sng" dirty="0"/>
              <a:t>bij</a:t>
            </a:r>
            <a:r>
              <a:rPr lang="nl-NL" dirty="0"/>
              <a:t> bouwperceel (25 m)</a:t>
            </a:r>
          </a:p>
          <a:p>
            <a:r>
              <a:rPr lang="nl-NL" dirty="0"/>
              <a:t>stikstofregeling (art. 1.136), </a:t>
            </a:r>
            <a:r>
              <a:rPr lang="nl-NL" u="sng" dirty="0"/>
              <a:t>aangevuld</a:t>
            </a:r>
          </a:p>
        </p:txBody>
      </p:sp>
    </p:spTree>
    <p:extLst>
      <p:ext uri="{BB962C8B-B14F-4D97-AF65-F5344CB8AC3E}">
        <p14:creationId xmlns:p14="http://schemas.microsoft.com/office/powerpoint/2010/main" val="3035688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57D733-3297-4A1E-ABA7-1FD1AF05A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Agrarische bestemmingen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FFBA5D-CA6B-42C1-BEE0-D730A21CC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bouwvlak op maat</a:t>
            </a:r>
          </a:p>
          <a:p>
            <a:r>
              <a:rPr lang="nl-NL" dirty="0"/>
              <a:t>voorzieningen mogen ook aangrenzend aan het bouwvlak</a:t>
            </a:r>
          </a:p>
          <a:p>
            <a:r>
              <a:rPr lang="nl-NL" dirty="0"/>
              <a:t>Plussenbeleid (niet-grondgebonden </a:t>
            </a:r>
            <a:r>
              <a:rPr lang="nl-NL" dirty="0" err="1"/>
              <a:t>veeh</a:t>
            </a:r>
            <a:r>
              <a:rPr lang="nl-NL" dirty="0"/>
              <a:t>.)</a:t>
            </a:r>
          </a:p>
          <a:p>
            <a:r>
              <a:rPr lang="nl-NL" dirty="0"/>
              <a:t>tweede bedrijfswoning</a:t>
            </a:r>
          </a:p>
          <a:p>
            <a:r>
              <a:rPr lang="nl-NL" dirty="0"/>
              <a:t>plattelandswoning</a:t>
            </a:r>
          </a:p>
        </p:txBody>
      </p:sp>
    </p:spTree>
    <p:extLst>
      <p:ext uri="{BB962C8B-B14F-4D97-AF65-F5344CB8AC3E}">
        <p14:creationId xmlns:p14="http://schemas.microsoft.com/office/powerpoint/2010/main" val="476467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AC3170-C12F-4955-9B3F-C0C442A11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 wrap="square" anchor="ctr">
            <a:normAutofit/>
          </a:bodyPr>
          <a:lstStyle/>
          <a:p>
            <a:r>
              <a:rPr lang="nl-NL" dirty="0"/>
              <a:t>Weergave bouwvlak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5D67F088-4A3D-4AF3-9F04-F3FFFD39CBA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090167"/>
            <a:ext cx="4038600" cy="3150108"/>
          </a:xfrm>
          <a:prstGeom prst="rect">
            <a:avLst/>
          </a:prstGeom>
          <a:noFill/>
        </p:spPr>
      </p:pic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9E9FAE9C-DECE-43BD-9A6F-9326362CA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3530218"/>
          </a:xfrm>
        </p:spPr>
        <p:txBody>
          <a:bodyPr/>
          <a:lstStyle/>
          <a:p>
            <a:r>
              <a:rPr lang="en-US" dirty="0"/>
              <a:t>‘</a:t>
            </a:r>
            <a:r>
              <a:rPr lang="en-US" dirty="0" err="1"/>
              <a:t>gerichte</a:t>
            </a:r>
            <a:r>
              <a:rPr lang="en-US" dirty="0"/>
              <a:t>’ </a:t>
            </a:r>
            <a:r>
              <a:rPr lang="en-US" dirty="0" err="1"/>
              <a:t>uitbreidingsruimte</a:t>
            </a:r>
            <a:endParaRPr lang="en-US" dirty="0"/>
          </a:p>
          <a:p>
            <a:r>
              <a:rPr lang="en-US" dirty="0" err="1"/>
              <a:t>Voorzieningen</a:t>
            </a:r>
            <a:r>
              <a:rPr lang="en-US" dirty="0"/>
              <a:t> </a:t>
            </a:r>
            <a:r>
              <a:rPr lang="en-US" dirty="0" err="1"/>
              <a:t>buiten</a:t>
            </a:r>
            <a:r>
              <a:rPr lang="en-US" dirty="0"/>
              <a:t> </a:t>
            </a:r>
            <a:r>
              <a:rPr lang="en-US" dirty="0" err="1"/>
              <a:t>bouwvlak</a:t>
            </a:r>
            <a:endParaRPr lang="en-US" dirty="0"/>
          </a:p>
          <a:p>
            <a:r>
              <a:rPr lang="en-US" dirty="0"/>
              <a:t>Via </a:t>
            </a:r>
            <a:r>
              <a:rPr lang="en-US" dirty="0" err="1"/>
              <a:t>wijziging</a:t>
            </a:r>
            <a:r>
              <a:rPr lang="en-US" dirty="0"/>
              <a:t> zo </a:t>
            </a:r>
            <a:r>
              <a:rPr lang="en-US" dirty="0" err="1"/>
              <a:t>nodig</a:t>
            </a:r>
            <a:r>
              <a:rPr lang="en-US" dirty="0"/>
              <a:t> te </a:t>
            </a:r>
            <a:r>
              <a:rPr lang="en-US" dirty="0" err="1"/>
              <a:t>vergroten</a:t>
            </a:r>
            <a:r>
              <a:rPr lang="en-US" dirty="0"/>
              <a:t> (40%, tot </a:t>
            </a:r>
            <a:r>
              <a:rPr lang="en-US" dirty="0" err="1"/>
              <a:t>maximale</a:t>
            </a:r>
            <a:r>
              <a:rPr lang="en-US" dirty="0"/>
              <a:t> </a:t>
            </a:r>
            <a:r>
              <a:rPr lang="en-US" dirty="0" err="1"/>
              <a:t>maten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3717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8F667A-C1D1-4E5C-AF94-63F08C417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Agrarische bestemmingen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4C35F3-DDC1-4609-9B1A-11D9E5E8A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SVC-norm i.p.v. NGE-norm;</a:t>
            </a:r>
          </a:p>
          <a:p>
            <a:r>
              <a:rPr lang="nl-NL" sz="2400" dirty="0"/>
              <a:t>Hoogte mestbassins binnen bouwvlak max. 3 m</a:t>
            </a:r>
          </a:p>
          <a:p>
            <a:pPr marL="0" indent="0">
              <a:buNone/>
            </a:pPr>
            <a:r>
              <a:rPr lang="nl-NL" sz="2400" dirty="0"/>
              <a:t>    (buiten bouwvlak via afwijkingsregel);</a:t>
            </a:r>
          </a:p>
          <a:p>
            <a:r>
              <a:rPr lang="nl-NL" sz="2400" dirty="0"/>
              <a:t>Omschakelingsverbod </a:t>
            </a:r>
            <a:r>
              <a:rPr lang="nl-NL" sz="2400" dirty="0" err="1"/>
              <a:t>ngg</a:t>
            </a:r>
            <a:r>
              <a:rPr lang="nl-NL" sz="2400" dirty="0"/>
              <a:t> verduidelijkt: afwijkingsregel toegevoegd (3.6.6 / 4.6.6 / 5.6.6) </a:t>
            </a:r>
          </a:p>
          <a:p>
            <a:r>
              <a:rPr lang="nl-NL" sz="2400" u="sng" dirty="0"/>
              <a:t>Niet aangepast</a:t>
            </a:r>
            <a:r>
              <a:rPr lang="nl-NL" sz="2400" dirty="0"/>
              <a:t>: invulling omgevingsdialoog Plussenbeleid</a:t>
            </a:r>
          </a:p>
          <a:p>
            <a:r>
              <a:rPr lang="nl-NL" sz="2400" u="sng" dirty="0"/>
              <a:t>Niet aangepast</a:t>
            </a:r>
            <a:r>
              <a:rPr lang="nl-NL" sz="2400" dirty="0"/>
              <a:t>: extern salderen.</a:t>
            </a:r>
          </a:p>
          <a:p>
            <a:pPr marL="0" indent="0">
              <a:buNone/>
            </a:pPr>
            <a:r>
              <a:rPr lang="nl-NL" sz="2400" dirty="0"/>
              <a:t>	</a:t>
            </a:r>
          </a:p>
          <a:p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3649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A4514D-EFA8-48F0-AC7E-60237A1AB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Doorwerking hoger beleid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B504BB-7AD5-4E55-B9C3-7D7832B0B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Plussenbeleid (al genoemd)</a:t>
            </a:r>
          </a:p>
          <a:p>
            <a:r>
              <a:rPr lang="nl-NL" dirty="0"/>
              <a:t>Grondwaterbeschermingsgebied + </a:t>
            </a:r>
            <a:r>
              <a:rPr lang="nl-NL" dirty="0" err="1"/>
              <a:t>zone’s</a:t>
            </a:r>
            <a:endParaRPr lang="nl-NL" dirty="0"/>
          </a:p>
          <a:p>
            <a:r>
              <a:rPr lang="nl-NL" dirty="0"/>
              <a:t>EHS (GNN en GO)</a:t>
            </a:r>
          </a:p>
          <a:p>
            <a:r>
              <a:rPr lang="nl-NL" dirty="0"/>
              <a:t>Laagvliegroutes / voorkeurstracé buis-leidingenstrook (reservering/ zoekgebied)</a:t>
            </a:r>
          </a:p>
          <a:p>
            <a:r>
              <a:rPr lang="nl-NL" dirty="0"/>
              <a:t>Provinciale verordening</a:t>
            </a:r>
          </a:p>
        </p:txBody>
      </p:sp>
    </p:spTree>
    <p:extLst>
      <p:ext uri="{BB962C8B-B14F-4D97-AF65-F5344CB8AC3E}">
        <p14:creationId xmlns:p14="http://schemas.microsoft.com/office/powerpoint/2010/main" val="3648856646"/>
      </p:ext>
    </p:extLst>
  </p:cSld>
  <p:clrMapOvr>
    <a:masterClrMapping/>
  </p:clrMapOvr>
</p:sld>
</file>

<file path=ppt/theme/theme1.xml><?xml version="1.0" encoding="utf-8"?>
<a:theme xmlns:a="http://schemas.openxmlformats.org/drawingml/2006/main" name="Berkelland-bb-blau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01117 presentatie LTO 18-11-2020.potx" id="{786931D1-56A2-45A0-A371-C62DCD9168DE}" vid="{3C0AC1C4-1BA4-4AFE-9EEF-BD9F74A76E49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20201118 presentatie LTO 18-11-2020</Template>
  <TotalTime>43</TotalTime>
  <Words>316</Words>
  <Application>Microsoft Office PowerPoint</Application>
  <PresentationFormat>Diavoorstelling (16:9)</PresentationFormat>
  <Paragraphs>60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Berkelland-bb-blauw</vt:lpstr>
      <vt:lpstr>Ontwerpbestemmingsplan “Buitengebied Berkelland 2020”</vt:lpstr>
      <vt:lpstr>Vorig jaar…</vt:lpstr>
      <vt:lpstr>Doelstellingen</vt:lpstr>
      <vt:lpstr>Bestemmingen</vt:lpstr>
      <vt:lpstr>Algemeen</vt:lpstr>
      <vt:lpstr>Agrarische bestemmingen</vt:lpstr>
      <vt:lpstr>Weergave bouwvlak</vt:lpstr>
      <vt:lpstr>Agrarische bestemmingen</vt:lpstr>
      <vt:lpstr>Doorwerking hoger beleid</vt:lpstr>
      <vt:lpstr>Stikstofregeling</vt:lpstr>
      <vt:lpstr>Procedure</vt:lpstr>
      <vt:lpstr>link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“Voorontwerpbestemmingsplan “Buitengebied Berkelland 2020</dc:title>
  <dc:creator>Hans, Gert</dc:creator>
  <cp:lastModifiedBy>Hans, Gert</cp:lastModifiedBy>
  <cp:revision>8</cp:revision>
  <dcterms:created xsi:type="dcterms:W3CDTF">2021-10-26T06:11:59Z</dcterms:created>
  <dcterms:modified xsi:type="dcterms:W3CDTF">2021-10-27T07:19:30Z</dcterms:modified>
</cp:coreProperties>
</file>